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4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192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6/8/20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 err="1">
                <a:solidFill>
                  <a:srgbClr val="1F2B7D"/>
                </a:solidFill>
              </a:rPr>
              <a:t>ms</a:t>
            </a:r>
            <a:r>
              <a:rPr lang="en-US" sz="2400" dirty="0">
                <a:solidFill>
                  <a:srgbClr val="1F2B7D"/>
                </a:solidFill>
              </a:rPr>
              <a:t>-prep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28123" y="2537929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sample plate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4494160" y="3769993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45159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3057246" y="258807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3065038" y="376634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Destination plate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5474B9-5C6B-8E4E-B1ED-23F160B318A9}"/>
              </a:ext>
            </a:extLst>
          </p:cNvPr>
          <p:cNvSpPr txBox="1"/>
          <p:nvPr/>
        </p:nvSpPr>
        <p:spPr>
          <a:xfrm>
            <a:off x="8786648" y="5745159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p300_single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16257</TotalTime>
  <Words>18</Words>
  <Application>Microsoft Macintosh PowerPoint</Application>
  <PresentationFormat>Widescreen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115</cp:revision>
  <cp:lastPrinted>2020-04-16T11:14:22Z</cp:lastPrinted>
  <dcterms:created xsi:type="dcterms:W3CDTF">2020-03-24T11:24:38Z</dcterms:created>
  <dcterms:modified xsi:type="dcterms:W3CDTF">2020-06-08T12:43:41Z</dcterms:modified>
</cp:coreProperties>
</file>

<file path=docProps/thumbnail.jpeg>
</file>